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D6BB2-AB14-4F03-8DFE-AD3B18B63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C8BB4B0-4774-402B-ADEB-CDAFFA582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31D0DF-D32C-4131-B097-25A576879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D3E7-9CE1-4C90-A665-77E90F851C17}" type="datetimeFigureOut">
              <a:rPr lang="nl-NL" smtClean="0"/>
              <a:t>4-10-2021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73A68F-3262-42A4-AC4B-CB0C27B20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99914C-A5EB-4B59-8070-3C346C370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F7CF-341C-426D-A302-0977ABE32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888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CA30FA-7D25-4537-9CCC-4E674B213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44E47AE-A717-4E3D-A7CB-26BD06E0C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2610B4-8F20-41CD-B365-9DE88591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D3E7-9CE1-4C90-A665-77E90F851C17}" type="datetimeFigureOut">
              <a:rPr lang="nl-NL" smtClean="0"/>
              <a:t>4-10-2021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EF9CF7-81DC-4DFE-8E44-6FBE933F7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13B62A-4716-41FD-8EE1-F52E55870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F7CF-341C-426D-A302-0977ABE32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5520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0182432-BCC6-4905-9EEA-22824DF391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70E40F3-A3B4-4F71-B0AA-7DD9F3C16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63EE53-0AE8-40FE-85E2-88D9653C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D3E7-9CE1-4C90-A665-77E90F851C17}" type="datetimeFigureOut">
              <a:rPr lang="nl-NL" smtClean="0"/>
              <a:t>4-10-2021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DDA760-53CB-45C4-9CCE-AEF05484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2D8C3F-47F3-4C52-A0F1-C714F839E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F7CF-341C-426D-A302-0977ABE32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338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6E9CE-A74D-4625-80FF-7F5F7C88D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52611F-3135-436F-931D-E59F60E79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444D98-22E9-4C46-8EB6-8F4E5FAED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D3E7-9CE1-4C90-A665-77E90F851C17}" type="datetimeFigureOut">
              <a:rPr lang="nl-NL" smtClean="0"/>
              <a:t>4-10-2021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667F26-1BB2-4E6C-BB11-764828E92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FFB099-7971-49C2-B904-75480ED9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F7CF-341C-426D-A302-0977ABE32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006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0974A-125A-4E2A-9CB8-D558FED8E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C68AB7-F058-47E7-B746-3D04526FD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4C8E64-280E-4AB4-9903-F9C1BB33F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D3E7-9CE1-4C90-A665-77E90F851C17}" type="datetimeFigureOut">
              <a:rPr lang="nl-NL" smtClean="0"/>
              <a:t>4-10-2021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0C18C9-37EF-4935-A5FF-8CFC628B9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2AF0F5-0680-4B93-81E1-A1E04520B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F7CF-341C-426D-A302-0977ABE32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0016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5AE47D-8FBF-4071-9AE7-43D79A94A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F3405B-2186-400C-94B0-DD9488EFB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78906A8-EB18-4700-A27A-6E61E1EDD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F0D4D0C-8437-4C47-9820-EB59A282B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D3E7-9CE1-4C90-A665-77E90F851C17}" type="datetimeFigureOut">
              <a:rPr lang="nl-NL" smtClean="0"/>
              <a:t>4-10-2021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33CFD8-3889-4054-B129-71131205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0CA03A8-5681-4658-8B8D-6357810D7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F7CF-341C-426D-A302-0977ABE32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992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EC820-934C-4560-9C55-BDB28581E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17507C-8132-4527-96FD-E276A1FAA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47B1A60-80D9-45D6-A3FE-BEA53F5B8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1B70595-785F-4A27-8B31-3D170A7040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CCFFEFF-1FF6-404D-9449-B95D3E696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40AE579-ABD9-4929-8BF4-1CFB2DD9B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D3E7-9CE1-4C90-A665-77E90F851C17}" type="datetimeFigureOut">
              <a:rPr lang="nl-NL" smtClean="0"/>
              <a:t>4-10-2021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BBB6792-1880-4B77-B076-1EA05FB0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3878A9E-284C-4D33-A26F-B5AEBD4B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F7CF-341C-426D-A302-0977ABE32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884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F2BE6F-B856-46D0-9DB8-80645E90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2949045-694B-4A50-B724-887A4AC9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D3E7-9CE1-4C90-A665-77E90F851C17}" type="datetimeFigureOut">
              <a:rPr lang="nl-NL" smtClean="0"/>
              <a:t>4-10-2021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6477AB1-9BED-4F19-902D-8C945F206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B7A8D72-9C12-4F17-99ED-FB070DE39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F7CF-341C-426D-A302-0977ABE32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653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3F93687-E330-4EAA-BAD2-843FEA7F5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D3E7-9CE1-4C90-A665-77E90F851C17}" type="datetimeFigureOut">
              <a:rPr lang="nl-NL" smtClean="0"/>
              <a:t>4-10-2021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38183E9-EC12-4F30-A17E-51B91F1B5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C046D1D-B2FB-4FD4-A4C1-EEAC2CCDC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F7CF-341C-426D-A302-0977ABE32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772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8D96C-4804-403E-BEC8-21123437F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6CB621-3D75-47E6-AEE0-CBCB24454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B9DC8CD-CAF3-43D7-898E-E566AEAB3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8BB5CAF-D82F-4041-AF4B-E0A97E57A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D3E7-9CE1-4C90-A665-77E90F851C17}" type="datetimeFigureOut">
              <a:rPr lang="nl-NL" smtClean="0"/>
              <a:t>4-10-2021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A48E8E-37EE-4DD1-834A-2368087D3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93DE8F7-926A-4741-9757-9955EA944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F7CF-341C-426D-A302-0977ABE32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662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7DB40-916C-4BD4-A3F0-73AAAB8CB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9F26B6B-5BB1-430E-9C3C-8C38664FE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D7AC251-244D-4FFC-9FE4-D3D91F850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A45097D-7453-4D9C-91A0-6681351AE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9D3E7-9CE1-4C90-A665-77E90F851C17}" type="datetimeFigureOut">
              <a:rPr lang="nl-NL" smtClean="0"/>
              <a:t>4-10-2021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1EF47D8-0AC2-4C9F-A841-B42AF9DA2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E9B6E84-EF2A-46C8-BDAA-B5EFD5FC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F7CF-341C-426D-A302-0977ABE32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081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EE8556B-09A9-4FCB-99CF-50FC0C0B2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8F3056-C4C2-4A5A-BFA8-4CB2F08A2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0CBD67-7867-4AF0-B3A2-E23C87D0F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9D3E7-9CE1-4C90-A665-77E90F851C17}" type="datetimeFigureOut">
              <a:rPr lang="nl-NL" smtClean="0"/>
              <a:t>4-10-2021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30AC1A-83BE-4E08-8432-0075BDD6D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07A2DE-897E-4984-BBC0-AB1A249DE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3F7CF-341C-426D-A302-0977ABE32E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643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3811C88-ADD2-418A-B909-F223C2635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27" y="275384"/>
            <a:ext cx="10315280" cy="166882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4F3F37F-7C5B-4DC9-8A10-52A7EB81F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226" y="2067927"/>
            <a:ext cx="9980280" cy="63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9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661D5F1-4A86-4531-9CB2-98C44D176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256" y="749316"/>
            <a:ext cx="8210132" cy="554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47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6AEA6D2-BE95-4332-8E57-10F951450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089" y="370878"/>
            <a:ext cx="10432684" cy="226333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CB1A33E-074B-4230-BF32-5542D3726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089" y="1786237"/>
            <a:ext cx="4359018" cy="225571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DBAF42B-C084-42FC-9B2B-C66265B45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895" y="3429000"/>
            <a:ext cx="4442845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9042CEC-7942-491D-A15E-C7405B81E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82" y="411454"/>
            <a:ext cx="7720445" cy="57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88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08F83F3-386C-4A7C-935C-53835B0D4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13" y="431881"/>
            <a:ext cx="5409896" cy="553259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8197A28-8A36-48DC-A49D-90527485A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710" y="202044"/>
            <a:ext cx="5734974" cy="553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36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6882B8F-5B8C-4C71-9BA2-C9A9C7744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92" y="209271"/>
            <a:ext cx="9930319" cy="64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8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113CD02-C633-4119-868E-7FC031A6C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153" y="524900"/>
            <a:ext cx="10593202" cy="513017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38D3D2A-AD71-4188-B089-D37348778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713" y="1947529"/>
            <a:ext cx="4796863" cy="32338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031D796-07C0-48BA-8015-8C65E0679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713" y="2983685"/>
            <a:ext cx="6303994" cy="44531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1E40531-87EF-4AED-A5E9-6832A15B3D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898" y="4141772"/>
            <a:ext cx="6753923" cy="44531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4F1958E-6D14-490A-BC9A-EE8BE33227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8393" y="5337588"/>
            <a:ext cx="5585483" cy="45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5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A70C5CD-86CA-4AB8-BF5E-DB062490C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68" y="535758"/>
            <a:ext cx="11239818" cy="424042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5AEB1C1-9C97-4755-A40F-6474F42BF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648" y="3025458"/>
            <a:ext cx="6902700" cy="58775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3AB40B2-E22E-489F-9AB4-20430D9DA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561" y="390617"/>
            <a:ext cx="4075077" cy="303838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8B462C8-3156-44E8-A8D5-46A5C79FF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9369" y="4921327"/>
            <a:ext cx="6073984" cy="81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6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D76883B-A773-4BE2-8B5C-226028A2F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52" y="0"/>
            <a:ext cx="11149026" cy="48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7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8E747A0-95A1-45A7-8990-60CDD456F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06" y="565596"/>
            <a:ext cx="11118544" cy="411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43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D6D67C7-01A3-45E5-A36E-EF726FBC2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08" y="987522"/>
            <a:ext cx="10641206" cy="44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15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FDE81F1-7245-41EB-AE7E-6A7E6C87E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59" y="119002"/>
            <a:ext cx="10851820" cy="570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19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7BA9C76-B7CC-4E9D-830E-BC99FDA70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08" y="65971"/>
            <a:ext cx="8290148" cy="64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17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E1DC894-CC87-44CF-AF35-013ACC243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97" y="1219008"/>
            <a:ext cx="11141405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363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Breedbeeld</PresentationFormat>
  <Paragraphs>0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Senol Sahin</dc:creator>
  <cp:lastModifiedBy>Senol Sahin</cp:lastModifiedBy>
  <cp:revision>2</cp:revision>
  <dcterms:created xsi:type="dcterms:W3CDTF">2021-10-04T13:31:05Z</dcterms:created>
  <dcterms:modified xsi:type="dcterms:W3CDTF">2021-10-04T13:33:39Z</dcterms:modified>
</cp:coreProperties>
</file>